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9" r:id="rId3"/>
    <p:sldId id="266" r:id="rId4"/>
    <p:sldId id="264" r:id="rId5"/>
    <p:sldId id="268" r:id="rId6"/>
    <p:sldId id="257" r:id="rId7"/>
    <p:sldId id="262" r:id="rId8"/>
    <p:sldId id="260" r:id="rId9"/>
    <p:sldId id="261" r:id="rId10"/>
    <p:sldId id="263" r:id="rId11"/>
    <p:sldId id="26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6E8"/>
    <a:srgbClr val="D6D6D6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35"/>
    <p:restoredTop sz="94729"/>
  </p:normalViewPr>
  <p:slideViewPr>
    <p:cSldViewPr snapToGrid="0" snapToObjects="1">
      <p:cViewPr varScale="1">
        <p:scale>
          <a:sx n="111" d="100"/>
          <a:sy n="111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7CA27B-B9D1-47AD-9B91-9ACC014ECC9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5F3657F-A09F-4177-96C6-22FD76F212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Authentication API: Nihal Konda </a:t>
          </a:r>
          <a:endParaRPr lang="en-US" dirty="0"/>
        </a:p>
      </dgm:t>
    </dgm:pt>
    <dgm:pt modelId="{75ADC509-5806-493A-95A1-0505F9F8A352}" type="parTrans" cxnId="{0ED329C7-1511-4871-A386-BB6264D90F2E}">
      <dgm:prSet/>
      <dgm:spPr/>
      <dgm:t>
        <a:bodyPr/>
        <a:lstStyle/>
        <a:p>
          <a:endParaRPr lang="en-US"/>
        </a:p>
      </dgm:t>
    </dgm:pt>
    <dgm:pt modelId="{A03CDB9A-2CEA-46CD-8F71-1D7D0164BEEC}" type="sibTrans" cxnId="{0ED329C7-1511-4871-A386-BB6264D90F2E}">
      <dgm:prSet/>
      <dgm:spPr/>
      <dgm:t>
        <a:bodyPr/>
        <a:lstStyle/>
        <a:p>
          <a:endParaRPr lang="en-US"/>
        </a:p>
      </dgm:t>
    </dgm:pt>
    <dgm:pt modelId="{611D633D-327B-4F8C-8449-13CAE69570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Add Cards API: Pooja Kataria</a:t>
          </a:r>
          <a:endParaRPr lang="en-US" dirty="0"/>
        </a:p>
      </dgm:t>
    </dgm:pt>
    <dgm:pt modelId="{B57B1A14-38FF-40B6-B751-55F31CE557EC}" type="parTrans" cxnId="{FA3D95DB-096D-4265-8C70-EA7DE1A03B2E}">
      <dgm:prSet/>
      <dgm:spPr/>
      <dgm:t>
        <a:bodyPr/>
        <a:lstStyle/>
        <a:p>
          <a:endParaRPr lang="en-US"/>
        </a:p>
      </dgm:t>
    </dgm:pt>
    <dgm:pt modelId="{5F5BAC33-1CEB-42F0-B4D9-CE4914D32AB8}" type="sibTrans" cxnId="{FA3D95DB-096D-4265-8C70-EA7DE1A03B2E}">
      <dgm:prSet/>
      <dgm:spPr/>
      <dgm:t>
        <a:bodyPr/>
        <a:lstStyle/>
        <a:p>
          <a:endParaRPr lang="en-US"/>
        </a:p>
      </dgm:t>
    </dgm:pt>
    <dgm:pt modelId="{79988AEC-0DEC-44B7-AED9-9AFBC5C62F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Managed Order API: Amit Kamboj</a:t>
          </a:r>
          <a:endParaRPr lang="en-US" dirty="0"/>
        </a:p>
      </dgm:t>
    </dgm:pt>
    <dgm:pt modelId="{1CF3D04D-47D1-40C5-831F-75D17975FAFF}" type="parTrans" cxnId="{BF100DC9-FBBA-4118-BAA9-197B0CB77889}">
      <dgm:prSet/>
      <dgm:spPr/>
      <dgm:t>
        <a:bodyPr/>
        <a:lstStyle/>
        <a:p>
          <a:endParaRPr lang="en-US"/>
        </a:p>
      </dgm:t>
    </dgm:pt>
    <dgm:pt modelId="{3188C02D-4696-435E-BA49-907F40C23E8F}" type="sibTrans" cxnId="{BF100DC9-FBBA-4118-BAA9-197B0CB77889}">
      <dgm:prSet/>
      <dgm:spPr/>
      <dgm:t>
        <a:bodyPr/>
        <a:lstStyle/>
        <a:p>
          <a:endParaRPr lang="en-US"/>
        </a:p>
      </dgm:t>
    </dgm:pt>
    <dgm:pt modelId="{1D50E424-7A7D-4A9D-94CC-163A4B78B4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Payment API: Jessica Mathias</a:t>
          </a:r>
        </a:p>
      </dgm:t>
    </dgm:pt>
    <dgm:pt modelId="{405084D1-36D9-4243-9C66-A3CE3C4257D4}" type="parTrans" cxnId="{97F62D3D-A0C0-4540-ABC6-CC4D70F58202}">
      <dgm:prSet/>
      <dgm:spPr/>
      <dgm:t>
        <a:bodyPr/>
        <a:lstStyle/>
        <a:p>
          <a:endParaRPr lang="en-US"/>
        </a:p>
      </dgm:t>
    </dgm:pt>
    <dgm:pt modelId="{C55B05B0-7E58-4405-9BC8-2A73C0EF8B4F}" type="sibTrans" cxnId="{97F62D3D-A0C0-4540-ABC6-CC4D70F58202}">
      <dgm:prSet/>
      <dgm:spPr/>
      <dgm:t>
        <a:bodyPr/>
        <a:lstStyle/>
        <a:p>
          <a:endParaRPr lang="en-US"/>
        </a:p>
      </dgm:t>
    </dgm:pt>
    <dgm:pt modelId="{E397DF83-F092-F84A-85DC-A4EB676BC9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Reset Pin API: </a:t>
          </a:r>
          <a:r>
            <a:rPr lang="en-US" b="1" dirty="0" err="1"/>
            <a:t>Prathmesh</a:t>
          </a:r>
          <a:r>
            <a:rPr lang="en-US" b="1" dirty="0"/>
            <a:t> </a:t>
          </a:r>
          <a:r>
            <a:rPr lang="en-US" b="1" dirty="0" err="1"/>
            <a:t>Patki</a:t>
          </a:r>
          <a:endParaRPr lang="en-US" dirty="0"/>
        </a:p>
      </dgm:t>
    </dgm:pt>
    <dgm:pt modelId="{BA9608DF-39D4-AB40-A7B7-8486633E1C83}" type="parTrans" cxnId="{80FB8912-B37F-1F43-A486-D84AE8C9B134}">
      <dgm:prSet/>
      <dgm:spPr/>
      <dgm:t>
        <a:bodyPr/>
        <a:lstStyle/>
        <a:p>
          <a:endParaRPr lang="en-US"/>
        </a:p>
      </dgm:t>
    </dgm:pt>
    <dgm:pt modelId="{948F8331-1C27-744E-B271-E13A378687B1}" type="sibTrans" cxnId="{80FB8912-B37F-1F43-A486-D84AE8C9B134}">
      <dgm:prSet/>
      <dgm:spPr/>
      <dgm:t>
        <a:bodyPr/>
        <a:lstStyle/>
        <a:p>
          <a:endParaRPr lang="en-US"/>
        </a:p>
      </dgm:t>
    </dgm:pt>
    <dgm:pt modelId="{8EA08D31-3340-4217-B6B7-C661F807FDC9}" type="pres">
      <dgm:prSet presAssocID="{2D7CA27B-B9D1-47AD-9B91-9ACC014ECC9C}" presName="root" presStyleCnt="0">
        <dgm:presLayoutVars>
          <dgm:dir/>
          <dgm:resizeHandles val="exact"/>
        </dgm:presLayoutVars>
      </dgm:prSet>
      <dgm:spPr/>
    </dgm:pt>
    <dgm:pt modelId="{49AA31A5-9D77-41C0-837D-338436995C86}" type="pres">
      <dgm:prSet presAssocID="{35F3657F-A09F-4177-96C6-22FD76F2129A}" presName="compNode" presStyleCnt="0"/>
      <dgm:spPr/>
    </dgm:pt>
    <dgm:pt modelId="{BB26F827-5D88-4901-B069-FD9FC11BE702}" type="pres">
      <dgm:prSet presAssocID="{35F3657F-A09F-4177-96C6-22FD76F2129A}" presName="bgRect" presStyleLbl="bgShp" presStyleIdx="0" presStyleCnt="5"/>
      <dgm:spPr/>
    </dgm:pt>
    <dgm:pt modelId="{609694F5-9C30-4167-81F2-C9153F54CA36}" type="pres">
      <dgm:prSet presAssocID="{35F3657F-A09F-4177-96C6-22FD76F2129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4A2FFE3-9C43-48DB-BAB5-28C91A710FB0}" type="pres">
      <dgm:prSet presAssocID="{35F3657F-A09F-4177-96C6-22FD76F2129A}" presName="spaceRect" presStyleCnt="0"/>
      <dgm:spPr/>
    </dgm:pt>
    <dgm:pt modelId="{F4839BBF-482E-49D6-895B-9E1C8E43E461}" type="pres">
      <dgm:prSet presAssocID="{35F3657F-A09F-4177-96C6-22FD76F2129A}" presName="parTx" presStyleLbl="revTx" presStyleIdx="0" presStyleCnt="5">
        <dgm:presLayoutVars>
          <dgm:chMax val="0"/>
          <dgm:chPref val="0"/>
        </dgm:presLayoutVars>
      </dgm:prSet>
      <dgm:spPr/>
    </dgm:pt>
    <dgm:pt modelId="{C31FE8D4-7E0C-43EC-B7ED-358D011B4FBA}" type="pres">
      <dgm:prSet presAssocID="{A03CDB9A-2CEA-46CD-8F71-1D7D0164BEEC}" presName="sibTrans" presStyleCnt="0"/>
      <dgm:spPr/>
    </dgm:pt>
    <dgm:pt modelId="{88EADBDC-6096-41E1-AB9D-0DA343B3F977}" type="pres">
      <dgm:prSet presAssocID="{E397DF83-F092-F84A-85DC-A4EB676BC9A1}" presName="compNode" presStyleCnt="0"/>
      <dgm:spPr/>
    </dgm:pt>
    <dgm:pt modelId="{68514BD1-0747-44C1-9AA1-17CCC26BE7A0}" type="pres">
      <dgm:prSet presAssocID="{E397DF83-F092-F84A-85DC-A4EB676BC9A1}" presName="bgRect" presStyleLbl="bgShp" presStyleIdx="1" presStyleCnt="5"/>
      <dgm:spPr/>
    </dgm:pt>
    <dgm:pt modelId="{91DDDB4D-7043-4062-AE9C-611F63C8E412}" type="pres">
      <dgm:prSet presAssocID="{E397DF83-F092-F84A-85DC-A4EB676BC9A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D36AE9E3-D856-453A-B80F-D0ABDE39C631}" type="pres">
      <dgm:prSet presAssocID="{E397DF83-F092-F84A-85DC-A4EB676BC9A1}" presName="spaceRect" presStyleCnt="0"/>
      <dgm:spPr/>
    </dgm:pt>
    <dgm:pt modelId="{EFF353D4-097C-4F71-BCFB-3A656C5CBE2B}" type="pres">
      <dgm:prSet presAssocID="{E397DF83-F092-F84A-85DC-A4EB676BC9A1}" presName="parTx" presStyleLbl="revTx" presStyleIdx="1" presStyleCnt="5">
        <dgm:presLayoutVars>
          <dgm:chMax val="0"/>
          <dgm:chPref val="0"/>
        </dgm:presLayoutVars>
      </dgm:prSet>
      <dgm:spPr/>
    </dgm:pt>
    <dgm:pt modelId="{090B7CCD-D262-4D9F-A66D-FE3CE03FFE68}" type="pres">
      <dgm:prSet presAssocID="{948F8331-1C27-744E-B271-E13A378687B1}" presName="sibTrans" presStyleCnt="0"/>
      <dgm:spPr/>
    </dgm:pt>
    <dgm:pt modelId="{D5D8C6EA-917D-45BA-8E8B-EB7B7C9769D3}" type="pres">
      <dgm:prSet presAssocID="{611D633D-327B-4F8C-8449-13CAE69570F7}" presName="compNode" presStyleCnt="0"/>
      <dgm:spPr/>
    </dgm:pt>
    <dgm:pt modelId="{954A29F1-F7B6-4392-B8F8-38D423B4B02F}" type="pres">
      <dgm:prSet presAssocID="{611D633D-327B-4F8C-8449-13CAE69570F7}" presName="bgRect" presStyleLbl="bgShp" presStyleIdx="2" presStyleCnt="5"/>
      <dgm:spPr/>
    </dgm:pt>
    <dgm:pt modelId="{89A041C8-2ACB-4835-A94D-77072EA7DA1C}" type="pres">
      <dgm:prSet presAssocID="{611D633D-327B-4F8C-8449-13CAE69570F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218BE8D-3D3A-4671-BB72-BEE88BD3A2E8}" type="pres">
      <dgm:prSet presAssocID="{611D633D-327B-4F8C-8449-13CAE69570F7}" presName="spaceRect" presStyleCnt="0"/>
      <dgm:spPr/>
    </dgm:pt>
    <dgm:pt modelId="{44F8AEEA-7770-4E25-B897-035FA1781275}" type="pres">
      <dgm:prSet presAssocID="{611D633D-327B-4F8C-8449-13CAE69570F7}" presName="parTx" presStyleLbl="revTx" presStyleIdx="2" presStyleCnt="5">
        <dgm:presLayoutVars>
          <dgm:chMax val="0"/>
          <dgm:chPref val="0"/>
        </dgm:presLayoutVars>
      </dgm:prSet>
      <dgm:spPr/>
    </dgm:pt>
    <dgm:pt modelId="{57ADB1F0-188D-4D93-8678-6FE4B4B5C67D}" type="pres">
      <dgm:prSet presAssocID="{5F5BAC33-1CEB-42F0-B4D9-CE4914D32AB8}" presName="sibTrans" presStyleCnt="0"/>
      <dgm:spPr/>
    </dgm:pt>
    <dgm:pt modelId="{83912836-7AA3-4EB1-8C3D-38360F021E32}" type="pres">
      <dgm:prSet presAssocID="{79988AEC-0DEC-44B7-AED9-9AFBC5C62FC6}" presName="compNode" presStyleCnt="0"/>
      <dgm:spPr/>
    </dgm:pt>
    <dgm:pt modelId="{F467A9A0-B62C-4360-A95A-33CDEEAE2F74}" type="pres">
      <dgm:prSet presAssocID="{79988AEC-0DEC-44B7-AED9-9AFBC5C62FC6}" presName="bgRect" presStyleLbl="bgShp" presStyleIdx="3" presStyleCnt="5"/>
      <dgm:spPr/>
    </dgm:pt>
    <dgm:pt modelId="{07EC3411-3F65-429C-A4C1-ECCF57645B98}" type="pres">
      <dgm:prSet presAssocID="{79988AEC-0DEC-44B7-AED9-9AFBC5C62FC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A5D68BCF-013F-4524-811A-0CDC184A7C53}" type="pres">
      <dgm:prSet presAssocID="{79988AEC-0DEC-44B7-AED9-9AFBC5C62FC6}" presName="spaceRect" presStyleCnt="0"/>
      <dgm:spPr/>
    </dgm:pt>
    <dgm:pt modelId="{9BDBDBE0-6F0C-45BE-AE88-B591D0AEC7F9}" type="pres">
      <dgm:prSet presAssocID="{79988AEC-0DEC-44B7-AED9-9AFBC5C62FC6}" presName="parTx" presStyleLbl="revTx" presStyleIdx="3" presStyleCnt="5">
        <dgm:presLayoutVars>
          <dgm:chMax val="0"/>
          <dgm:chPref val="0"/>
        </dgm:presLayoutVars>
      </dgm:prSet>
      <dgm:spPr/>
    </dgm:pt>
    <dgm:pt modelId="{8C4053C0-DDC8-4BA7-A9B9-454B4211A032}" type="pres">
      <dgm:prSet presAssocID="{3188C02D-4696-435E-BA49-907F40C23E8F}" presName="sibTrans" presStyleCnt="0"/>
      <dgm:spPr/>
    </dgm:pt>
    <dgm:pt modelId="{7BB8A0DD-41EE-4968-A2F2-6551D0793943}" type="pres">
      <dgm:prSet presAssocID="{1D50E424-7A7D-4A9D-94CC-163A4B78B4B0}" presName="compNode" presStyleCnt="0"/>
      <dgm:spPr/>
    </dgm:pt>
    <dgm:pt modelId="{7BD0C547-5EC8-4CB4-AB2A-CF8032639028}" type="pres">
      <dgm:prSet presAssocID="{1D50E424-7A7D-4A9D-94CC-163A4B78B4B0}" presName="bgRect" presStyleLbl="bgShp" presStyleIdx="4" presStyleCnt="5"/>
      <dgm:spPr/>
    </dgm:pt>
    <dgm:pt modelId="{26653EE5-8118-4ACC-8FC7-B70941576F09}" type="pres">
      <dgm:prSet presAssocID="{1D50E424-7A7D-4A9D-94CC-163A4B78B4B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9978487C-9BBB-4133-ACC2-C0C588FB3C3B}" type="pres">
      <dgm:prSet presAssocID="{1D50E424-7A7D-4A9D-94CC-163A4B78B4B0}" presName="spaceRect" presStyleCnt="0"/>
      <dgm:spPr/>
    </dgm:pt>
    <dgm:pt modelId="{DB5A4FCC-D8EF-4A04-A046-1C60D02D5615}" type="pres">
      <dgm:prSet presAssocID="{1D50E424-7A7D-4A9D-94CC-163A4B78B4B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0FB8912-B37F-1F43-A486-D84AE8C9B134}" srcId="{2D7CA27B-B9D1-47AD-9B91-9ACC014ECC9C}" destId="{E397DF83-F092-F84A-85DC-A4EB676BC9A1}" srcOrd="1" destOrd="0" parTransId="{BA9608DF-39D4-AB40-A7B7-8486633E1C83}" sibTransId="{948F8331-1C27-744E-B271-E13A378687B1}"/>
    <dgm:cxn modelId="{37301B1C-028A-C846-A33F-5D800116DF62}" type="presOf" srcId="{2D7CA27B-B9D1-47AD-9B91-9ACC014ECC9C}" destId="{8EA08D31-3340-4217-B6B7-C661F807FDC9}" srcOrd="0" destOrd="0" presId="urn:microsoft.com/office/officeart/2018/2/layout/IconVerticalSolidList"/>
    <dgm:cxn modelId="{97F62D3D-A0C0-4540-ABC6-CC4D70F58202}" srcId="{2D7CA27B-B9D1-47AD-9B91-9ACC014ECC9C}" destId="{1D50E424-7A7D-4A9D-94CC-163A4B78B4B0}" srcOrd="4" destOrd="0" parTransId="{405084D1-36D9-4243-9C66-A3CE3C4257D4}" sibTransId="{C55B05B0-7E58-4405-9BC8-2A73C0EF8B4F}"/>
    <dgm:cxn modelId="{E2B35240-6427-3640-8AA0-666FC98B029F}" type="presOf" srcId="{E397DF83-F092-F84A-85DC-A4EB676BC9A1}" destId="{EFF353D4-097C-4F71-BCFB-3A656C5CBE2B}" srcOrd="0" destOrd="0" presId="urn:microsoft.com/office/officeart/2018/2/layout/IconVerticalSolidList"/>
    <dgm:cxn modelId="{13D02C68-35C2-E343-B673-4580A5F94478}" type="presOf" srcId="{35F3657F-A09F-4177-96C6-22FD76F2129A}" destId="{F4839BBF-482E-49D6-895B-9E1C8E43E461}" srcOrd="0" destOrd="0" presId="urn:microsoft.com/office/officeart/2018/2/layout/IconVerticalSolidList"/>
    <dgm:cxn modelId="{8B3FAA6B-E999-BD49-A60D-D548B2B99FAC}" type="presOf" srcId="{611D633D-327B-4F8C-8449-13CAE69570F7}" destId="{44F8AEEA-7770-4E25-B897-035FA1781275}" srcOrd="0" destOrd="0" presId="urn:microsoft.com/office/officeart/2018/2/layout/IconVerticalSolidList"/>
    <dgm:cxn modelId="{0ED329C7-1511-4871-A386-BB6264D90F2E}" srcId="{2D7CA27B-B9D1-47AD-9B91-9ACC014ECC9C}" destId="{35F3657F-A09F-4177-96C6-22FD76F2129A}" srcOrd="0" destOrd="0" parTransId="{75ADC509-5806-493A-95A1-0505F9F8A352}" sibTransId="{A03CDB9A-2CEA-46CD-8F71-1D7D0164BEEC}"/>
    <dgm:cxn modelId="{BF100DC9-FBBA-4118-BAA9-197B0CB77889}" srcId="{2D7CA27B-B9D1-47AD-9B91-9ACC014ECC9C}" destId="{79988AEC-0DEC-44B7-AED9-9AFBC5C62FC6}" srcOrd="3" destOrd="0" parTransId="{1CF3D04D-47D1-40C5-831F-75D17975FAFF}" sibTransId="{3188C02D-4696-435E-BA49-907F40C23E8F}"/>
    <dgm:cxn modelId="{7F27ABCD-C692-A14D-8EED-996208AB3858}" type="presOf" srcId="{1D50E424-7A7D-4A9D-94CC-163A4B78B4B0}" destId="{DB5A4FCC-D8EF-4A04-A046-1C60D02D5615}" srcOrd="0" destOrd="0" presId="urn:microsoft.com/office/officeart/2018/2/layout/IconVerticalSolidList"/>
    <dgm:cxn modelId="{68B65BD2-7AA4-5249-8156-EE70318420BF}" type="presOf" srcId="{79988AEC-0DEC-44B7-AED9-9AFBC5C62FC6}" destId="{9BDBDBE0-6F0C-45BE-AE88-B591D0AEC7F9}" srcOrd="0" destOrd="0" presId="urn:microsoft.com/office/officeart/2018/2/layout/IconVerticalSolidList"/>
    <dgm:cxn modelId="{FA3D95DB-096D-4265-8C70-EA7DE1A03B2E}" srcId="{2D7CA27B-B9D1-47AD-9B91-9ACC014ECC9C}" destId="{611D633D-327B-4F8C-8449-13CAE69570F7}" srcOrd="2" destOrd="0" parTransId="{B57B1A14-38FF-40B6-B751-55F31CE557EC}" sibTransId="{5F5BAC33-1CEB-42F0-B4D9-CE4914D32AB8}"/>
    <dgm:cxn modelId="{A04F088C-C306-F240-98C4-D9982E6F702C}" type="presParOf" srcId="{8EA08D31-3340-4217-B6B7-C661F807FDC9}" destId="{49AA31A5-9D77-41C0-837D-338436995C86}" srcOrd="0" destOrd="0" presId="urn:microsoft.com/office/officeart/2018/2/layout/IconVerticalSolidList"/>
    <dgm:cxn modelId="{3C615E79-0207-874F-94D0-23E643E2B8D1}" type="presParOf" srcId="{49AA31A5-9D77-41C0-837D-338436995C86}" destId="{BB26F827-5D88-4901-B069-FD9FC11BE702}" srcOrd="0" destOrd="0" presId="urn:microsoft.com/office/officeart/2018/2/layout/IconVerticalSolidList"/>
    <dgm:cxn modelId="{6FD65E31-EB4F-8642-91A9-86328CDD373E}" type="presParOf" srcId="{49AA31A5-9D77-41C0-837D-338436995C86}" destId="{609694F5-9C30-4167-81F2-C9153F54CA36}" srcOrd="1" destOrd="0" presId="urn:microsoft.com/office/officeart/2018/2/layout/IconVerticalSolidList"/>
    <dgm:cxn modelId="{B29BD546-96C7-0D40-AAA9-1C6D4CB7636C}" type="presParOf" srcId="{49AA31A5-9D77-41C0-837D-338436995C86}" destId="{24A2FFE3-9C43-48DB-BAB5-28C91A710FB0}" srcOrd="2" destOrd="0" presId="urn:microsoft.com/office/officeart/2018/2/layout/IconVerticalSolidList"/>
    <dgm:cxn modelId="{C2F539EF-B213-6B41-B077-4DEDBBB5AD06}" type="presParOf" srcId="{49AA31A5-9D77-41C0-837D-338436995C86}" destId="{F4839BBF-482E-49D6-895B-9E1C8E43E461}" srcOrd="3" destOrd="0" presId="urn:microsoft.com/office/officeart/2018/2/layout/IconVerticalSolidList"/>
    <dgm:cxn modelId="{B0C07141-9EF2-3748-BBFD-564C0CCC73CC}" type="presParOf" srcId="{8EA08D31-3340-4217-B6B7-C661F807FDC9}" destId="{C31FE8D4-7E0C-43EC-B7ED-358D011B4FBA}" srcOrd="1" destOrd="0" presId="urn:microsoft.com/office/officeart/2018/2/layout/IconVerticalSolidList"/>
    <dgm:cxn modelId="{6F78ACF7-39FF-1048-8261-672FEC87A6BC}" type="presParOf" srcId="{8EA08D31-3340-4217-B6B7-C661F807FDC9}" destId="{88EADBDC-6096-41E1-AB9D-0DA343B3F977}" srcOrd="2" destOrd="0" presId="urn:microsoft.com/office/officeart/2018/2/layout/IconVerticalSolidList"/>
    <dgm:cxn modelId="{B5236C02-A1F5-964A-8181-F9DA4404CB50}" type="presParOf" srcId="{88EADBDC-6096-41E1-AB9D-0DA343B3F977}" destId="{68514BD1-0747-44C1-9AA1-17CCC26BE7A0}" srcOrd="0" destOrd="0" presId="urn:microsoft.com/office/officeart/2018/2/layout/IconVerticalSolidList"/>
    <dgm:cxn modelId="{3E2EDC76-A928-FB44-89F3-2F1822CA885A}" type="presParOf" srcId="{88EADBDC-6096-41E1-AB9D-0DA343B3F977}" destId="{91DDDB4D-7043-4062-AE9C-611F63C8E412}" srcOrd="1" destOrd="0" presId="urn:microsoft.com/office/officeart/2018/2/layout/IconVerticalSolidList"/>
    <dgm:cxn modelId="{D16F4B15-D10E-BB41-9C8D-DC9107AFB9E6}" type="presParOf" srcId="{88EADBDC-6096-41E1-AB9D-0DA343B3F977}" destId="{D36AE9E3-D856-453A-B80F-D0ABDE39C631}" srcOrd="2" destOrd="0" presId="urn:microsoft.com/office/officeart/2018/2/layout/IconVerticalSolidList"/>
    <dgm:cxn modelId="{67E15CA2-C343-7947-BF56-A37C62A34E1A}" type="presParOf" srcId="{88EADBDC-6096-41E1-AB9D-0DA343B3F977}" destId="{EFF353D4-097C-4F71-BCFB-3A656C5CBE2B}" srcOrd="3" destOrd="0" presId="urn:microsoft.com/office/officeart/2018/2/layout/IconVerticalSolidList"/>
    <dgm:cxn modelId="{EF50401D-A160-AF43-B0AF-3F45A0930674}" type="presParOf" srcId="{8EA08D31-3340-4217-B6B7-C661F807FDC9}" destId="{090B7CCD-D262-4D9F-A66D-FE3CE03FFE68}" srcOrd="3" destOrd="0" presId="urn:microsoft.com/office/officeart/2018/2/layout/IconVerticalSolidList"/>
    <dgm:cxn modelId="{17E5A182-7B6F-4840-A1CC-1329248CA912}" type="presParOf" srcId="{8EA08D31-3340-4217-B6B7-C661F807FDC9}" destId="{D5D8C6EA-917D-45BA-8E8B-EB7B7C9769D3}" srcOrd="4" destOrd="0" presId="urn:microsoft.com/office/officeart/2018/2/layout/IconVerticalSolidList"/>
    <dgm:cxn modelId="{98441D71-BE95-C74D-ACCB-AEC86A2C80A8}" type="presParOf" srcId="{D5D8C6EA-917D-45BA-8E8B-EB7B7C9769D3}" destId="{954A29F1-F7B6-4392-B8F8-38D423B4B02F}" srcOrd="0" destOrd="0" presId="urn:microsoft.com/office/officeart/2018/2/layout/IconVerticalSolidList"/>
    <dgm:cxn modelId="{65B0EAAC-943A-4A48-AE0C-2CBA764AE4EA}" type="presParOf" srcId="{D5D8C6EA-917D-45BA-8E8B-EB7B7C9769D3}" destId="{89A041C8-2ACB-4835-A94D-77072EA7DA1C}" srcOrd="1" destOrd="0" presId="urn:microsoft.com/office/officeart/2018/2/layout/IconVerticalSolidList"/>
    <dgm:cxn modelId="{0880A09A-E8CA-F444-A35A-300D178B5574}" type="presParOf" srcId="{D5D8C6EA-917D-45BA-8E8B-EB7B7C9769D3}" destId="{4218BE8D-3D3A-4671-BB72-BEE88BD3A2E8}" srcOrd="2" destOrd="0" presId="urn:microsoft.com/office/officeart/2018/2/layout/IconVerticalSolidList"/>
    <dgm:cxn modelId="{3077967F-04EE-E54B-94AE-9E3DE6668DB5}" type="presParOf" srcId="{D5D8C6EA-917D-45BA-8E8B-EB7B7C9769D3}" destId="{44F8AEEA-7770-4E25-B897-035FA1781275}" srcOrd="3" destOrd="0" presId="urn:microsoft.com/office/officeart/2018/2/layout/IconVerticalSolidList"/>
    <dgm:cxn modelId="{3B56D307-6511-0348-BBCD-7FDA70BC21CB}" type="presParOf" srcId="{8EA08D31-3340-4217-B6B7-C661F807FDC9}" destId="{57ADB1F0-188D-4D93-8678-6FE4B4B5C67D}" srcOrd="5" destOrd="0" presId="urn:microsoft.com/office/officeart/2018/2/layout/IconVerticalSolidList"/>
    <dgm:cxn modelId="{816D1761-32F5-2443-B97C-5729EE16B9FC}" type="presParOf" srcId="{8EA08D31-3340-4217-B6B7-C661F807FDC9}" destId="{83912836-7AA3-4EB1-8C3D-38360F021E32}" srcOrd="6" destOrd="0" presId="urn:microsoft.com/office/officeart/2018/2/layout/IconVerticalSolidList"/>
    <dgm:cxn modelId="{9917EDBA-C463-484C-A0CC-F75818B18ED9}" type="presParOf" srcId="{83912836-7AA3-4EB1-8C3D-38360F021E32}" destId="{F467A9A0-B62C-4360-A95A-33CDEEAE2F74}" srcOrd="0" destOrd="0" presId="urn:microsoft.com/office/officeart/2018/2/layout/IconVerticalSolidList"/>
    <dgm:cxn modelId="{586C2335-D2D6-144D-91E7-D5125774EAED}" type="presParOf" srcId="{83912836-7AA3-4EB1-8C3D-38360F021E32}" destId="{07EC3411-3F65-429C-A4C1-ECCF57645B98}" srcOrd="1" destOrd="0" presId="urn:microsoft.com/office/officeart/2018/2/layout/IconVerticalSolidList"/>
    <dgm:cxn modelId="{70ED260A-82E9-A74B-86FE-A1832F50180D}" type="presParOf" srcId="{83912836-7AA3-4EB1-8C3D-38360F021E32}" destId="{A5D68BCF-013F-4524-811A-0CDC184A7C53}" srcOrd="2" destOrd="0" presId="urn:microsoft.com/office/officeart/2018/2/layout/IconVerticalSolidList"/>
    <dgm:cxn modelId="{F37ACB02-B55D-5441-B1D5-C8D72A528A14}" type="presParOf" srcId="{83912836-7AA3-4EB1-8C3D-38360F021E32}" destId="{9BDBDBE0-6F0C-45BE-AE88-B591D0AEC7F9}" srcOrd="3" destOrd="0" presId="urn:microsoft.com/office/officeart/2018/2/layout/IconVerticalSolidList"/>
    <dgm:cxn modelId="{B27A4C5E-DDC6-F842-8F0F-3351A970EDEF}" type="presParOf" srcId="{8EA08D31-3340-4217-B6B7-C661F807FDC9}" destId="{8C4053C0-DDC8-4BA7-A9B9-454B4211A032}" srcOrd="7" destOrd="0" presId="urn:microsoft.com/office/officeart/2018/2/layout/IconVerticalSolidList"/>
    <dgm:cxn modelId="{33EFBE44-D3B0-A64C-A70F-DBD976FBEB99}" type="presParOf" srcId="{8EA08D31-3340-4217-B6B7-C661F807FDC9}" destId="{7BB8A0DD-41EE-4968-A2F2-6551D0793943}" srcOrd="8" destOrd="0" presId="urn:microsoft.com/office/officeart/2018/2/layout/IconVerticalSolidList"/>
    <dgm:cxn modelId="{BAAB3058-D9AF-524B-B0F5-69415F559EA5}" type="presParOf" srcId="{7BB8A0DD-41EE-4968-A2F2-6551D0793943}" destId="{7BD0C547-5EC8-4CB4-AB2A-CF8032639028}" srcOrd="0" destOrd="0" presId="urn:microsoft.com/office/officeart/2018/2/layout/IconVerticalSolidList"/>
    <dgm:cxn modelId="{A5A9C870-6ED6-8340-BC47-F99F2BE89ED9}" type="presParOf" srcId="{7BB8A0DD-41EE-4968-A2F2-6551D0793943}" destId="{26653EE5-8118-4ACC-8FC7-B70941576F09}" srcOrd="1" destOrd="0" presId="urn:microsoft.com/office/officeart/2018/2/layout/IconVerticalSolidList"/>
    <dgm:cxn modelId="{AE130662-945B-8E45-A8EF-750A7877479D}" type="presParOf" srcId="{7BB8A0DD-41EE-4968-A2F2-6551D0793943}" destId="{9978487C-9BBB-4133-ACC2-C0C588FB3C3B}" srcOrd="2" destOrd="0" presId="urn:microsoft.com/office/officeart/2018/2/layout/IconVerticalSolidList"/>
    <dgm:cxn modelId="{408243CC-06E3-014D-876C-5DFE74021A32}" type="presParOf" srcId="{7BB8A0DD-41EE-4968-A2F2-6551D0793943}" destId="{DB5A4FCC-D8EF-4A04-A046-1C60D02D56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90F449-BF6D-450E-8DD6-D030D7A8172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17BAB78-A5C9-4C58-84FD-C1A2A3A05765}">
      <dgm:prSet/>
      <dgm:spPr/>
      <dgm:t>
        <a:bodyPr/>
        <a:lstStyle/>
        <a:p>
          <a:r>
            <a:rPr lang="en-US" b="1" dirty="0"/>
            <a:t>AWS in an Auto Scaled EC2 Cluster with Load Balancer:</a:t>
          </a:r>
        </a:p>
        <a:p>
          <a:r>
            <a:rPr lang="en-US" b="0" dirty="0"/>
            <a:t>Amit Kamboj, Jessica Mathias &amp; Pooja Kataria</a:t>
          </a:r>
        </a:p>
      </dgm:t>
    </dgm:pt>
    <dgm:pt modelId="{D7916780-12B9-427E-BC3B-77229BEA0BA3}" type="parTrans" cxnId="{DF15C781-0EAF-4F63-B87A-55B8A4F0FE15}">
      <dgm:prSet/>
      <dgm:spPr/>
      <dgm:t>
        <a:bodyPr/>
        <a:lstStyle/>
        <a:p>
          <a:endParaRPr lang="en-US"/>
        </a:p>
      </dgm:t>
    </dgm:pt>
    <dgm:pt modelId="{7AE7BA9D-B67F-464F-9A0D-80EBC2EC4EC6}" type="sibTrans" cxnId="{DF15C781-0EAF-4F63-B87A-55B8A4F0FE15}">
      <dgm:prSet/>
      <dgm:spPr/>
      <dgm:t>
        <a:bodyPr/>
        <a:lstStyle/>
        <a:p>
          <a:endParaRPr lang="en-US"/>
        </a:p>
      </dgm:t>
    </dgm:pt>
    <dgm:pt modelId="{1C820AE4-8825-4984-9D8C-0D81B5AA6245}">
      <dgm:prSet/>
      <dgm:spPr/>
      <dgm:t>
        <a:bodyPr/>
        <a:lstStyle/>
        <a:p>
          <a:r>
            <a:rPr lang="en-US" b="1" dirty="0"/>
            <a:t>Android Mobile App</a:t>
          </a:r>
          <a:r>
            <a:rPr lang="en-US" dirty="0"/>
            <a:t> </a:t>
          </a:r>
          <a:r>
            <a:rPr lang="en-US" b="1" dirty="0"/>
            <a:t>calling the REST API:  </a:t>
          </a:r>
        </a:p>
        <a:p>
          <a:r>
            <a:rPr lang="en-US" b="0" dirty="0"/>
            <a:t>Nihal Konda &amp; </a:t>
          </a:r>
          <a:r>
            <a:rPr lang="en-US" b="0" dirty="0" err="1"/>
            <a:t>Prathmesh</a:t>
          </a:r>
          <a:r>
            <a:rPr lang="en-US" b="0" dirty="0"/>
            <a:t> </a:t>
          </a:r>
          <a:r>
            <a:rPr lang="en-US" b="0" dirty="0" err="1"/>
            <a:t>Patki</a:t>
          </a:r>
          <a:endParaRPr lang="en-US" b="0" dirty="0"/>
        </a:p>
      </dgm:t>
    </dgm:pt>
    <dgm:pt modelId="{4681A2D6-3A8B-4EDF-8E40-67274B753286}" type="parTrans" cxnId="{F46EABC7-97A6-4B5B-BEDC-CE3168220991}">
      <dgm:prSet/>
      <dgm:spPr/>
      <dgm:t>
        <a:bodyPr/>
        <a:lstStyle/>
        <a:p>
          <a:endParaRPr lang="en-US"/>
        </a:p>
      </dgm:t>
    </dgm:pt>
    <dgm:pt modelId="{509445C4-BAFE-4F66-A2B3-F32C40415168}" type="sibTrans" cxnId="{F46EABC7-97A6-4B5B-BEDC-CE3168220991}">
      <dgm:prSet/>
      <dgm:spPr/>
      <dgm:t>
        <a:bodyPr/>
        <a:lstStyle/>
        <a:p>
          <a:endParaRPr lang="en-US"/>
        </a:p>
      </dgm:t>
    </dgm:pt>
    <dgm:pt modelId="{25196600-0F4A-4CEA-9E47-1CF4ECC2928E}" type="pres">
      <dgm:prSet presAssocID="{1F90F449-BF6D-450E-8DD6-D030D7A81729}" presName="root" presStyleCnt="0">
        <dgm:presLayoutVars>
          <dgm:dir/>
          <dgm:resizeHandles val="exact"/>
        </dgm:presLayoutVars>
      </dgm:prSet>
      <dgm:spPr/>
    </dgm:pt>
    <dgm:pt modelId="{209C10ED-F483-4226-A47E-F24CC51C6EB5}" type="pres">
      <dgm:prSet presAssocID="{217BAB78-A5C9-4C58-84FD-C1A2A3A05765}" presName="compNode" presStyleCnt="0"/>
      <dgm:spPr/>
    </dgm:pt>
    <dgm:pt modelId="{9C2A01E9-BD52-4868-8904-81DEC36E26DE}" type="pres">
      <dgm:prSet presAssocID="{217BAB78-A5C9-4C58-84FD-C1A2A3A05765}" presName="bgRect" presStyleLbl="bgShp" presStyleIdx="0" presStyleCnt="2"/>
      <dgm:spPr/>
    </dgm:pt>
    <dgm:pt modelId="{449BAE06-3637-4BFE-8C14-C7590C700F7E}" type="pres">
      <dgm:prSet presAssocID="{217BAB78-A5C9-4C58-84FD-C1A2A3A0576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CE2E8FF-4754-4D8E-891F-3840824FF6B0}" type="pres">
      <dgm:prSet presAssocID="{217BAB78-A5C9-4C58-84FD-C1A2A3A05765}" presName="spaceRect" presStyleCnt="0"/>
      <dgm:spPr/>
    </dgm:pt>
    <dgm:pt modelId="{1CB71735-4ACC-419C-B98D-F1512DF66D02}" type="pres">
      <dgm:prSet presAssocID="{217BAB78-A5C9-4C58-84FD-C1A2A3A05765}" presName="parTx" presStyleLbl="revTx" presStyleIdx="0" presStyleCnt="2">
        <dgm:presLayoutVars>
          <dgm:chMax val="0"/>
          <dgm:chPref val="0"/>
        </dgm:presLayoutVars>
      </dgm:prSet>
      <dgm:spPr/>
    </dgm:pt>
    <dgm:pt modelId="{28A610DA-B2C1-40D7-9F2C-BA90BC90738C}" type="pres">
      <dgm:prSet presAssocID="{7AE7BA9D-B67F-464F-9A0D-80EBC2EC4EC6}" presName="sibTrans" presStyleCnt="0"/>
      <dgm:spPr/>
    </dgm:pt>
    <dgm:pt modelId="{597A1201-4B6E-447A-ACAC-4AB1AC0918EF}" type="pres">
      <dgm:prSet presAssocID="{1C820AE4-8825-4984-9D8C-0D81B5AA6245}" presName="compNode" presStyleCnt="0"/>
      <dgm:spPr/>
    </dgm:pt>
    <dgm:pt modelId="{C871B268-4DF3-4E21-9EE5-F4E58367FB8E}" type="pres">
      <dgm:prSet presAssocID="{1C820AE4-8825-4984-9D8C-0D81B5AA6245}" presName="bgRect" presStyleLbl="bgShp" presStyleIdx="1" presStyleCnt="2"/>
      <dgm:spPr/>
    </dgm:pt>
    <dgm:pt modelId="{5784FD75-2A92-4040-9FE5-50069133CD19}" type="pres">
      <dgm:prSet presAssocID="{1C820AE4-8825-4984-9D8C-0D81B5AA624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0C1D2DC-F949-4545-900E-4E56572BFEF0}" type="pres">
      <dgm:prSet presAssocID="{1C820AE4-8825-4984-9D8C-0D81B5AA6245}" presName="spaceRect" presStyleCnt="0"/>
      <dgm:spPr/>
    </dgm:pt>
    <dgm:pt modelId="{57F47704-1DC2-498E-B061-2D812A82446F}" type="pres">
      <dgm:prSet presAssocID="{1C820AE4-8825-4984-9D8C-0D81B5AA624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947EA30-1C5B-4E3A-82A9-3C21F297BD4D}" type="presOf" srcId="{217BAB78-A5C9-4C58-84FD-C1A2A3A05765}" destId="{1CB71735-4ACC-419C-B98D-F1512DF66D02}" srcOrd="0" destOrd="0" presId="urn:microsoft.com/office/officeart/2018/2/layout/IconVerticalSolidList"/>
    <dgm:cxn modelId="{899D5B59-4122-4BDD-B83F-224389276A22}" type="presOf" srcId="{1F90F449-BF6D-450E-8DD6-D030D7A81729}" destId="{25196600-0F4A-4CEA-9E47-1CF4ECC2928E}" srcOrd="0" destOrd="0" presId="urn:microsoft.com/office/officeart/2018/2/layout/IconVerticalSolidList"/>
    <dgm:cxn modelId="{DF15C781-0EAF-4F63-B87A-55B8A4F0FE15}" srcId="{1F90F449-BF6D-450E-8DD6-D030D7A81729}" destId="{217BAB78-A5C9-4C58-84FD-C1A2A3A05765}" srcOrd="0" destOrd="0" parTransId="{D7916780-12B9-427E-BC3B-77229BEA0BA3}" sibTransId="{7AE7BA9D-B67F-464F-9A0D-80EBC2EC4EC6}"/>
    <dgm:cxn modelId="{587EC282-0E5B-43EE-9040-74CDCC872DCF}" type="presOf" srcId="{1C820AE4-8825-4984-9D8C-0D81B5AA6245}" destId="{57F47704-1DC2-498E-B061-2D812A82446F}" srcOrd="0" destOrd="0" presId="urn:microsoft.com/office/officeart/2018/2/layout/IconVerticalSolidList"/>
    <dgm:cxn modelId="{F46EABC7-97A6-4B5B-BEDC-CE3168220991}" srcId="{1F90F449-BF6D-450E-8DD6-D030D7A81729}" destId="{1C820AE4-8825-4984-9D8C-0D81B5AA6245}" srcOrd="1" destOrd="0" parTransId="{4681A2D6-3A8B-4EDF-8E40-67274B753286}" sibTransId="{509445C4-BAFE-4F66-A2B3-F32C40415168}"/>
    <dgm:cxn modelId="{4E2D8F55-48E5-4531-8220-D3B81D08229C}" type="presParOf" srcId="{25196600-0F4A-4CEA-9E47-1CF4ECC2928E}" destId="{209C10ED-F483-4226-A47E-F24CC51C6EB5}" srcOrd="0" destOrd="0" presId="urn:microsoft.com/office/officeart/2018/2/layout/IconVerticalSolidList"/>
    <dgm:cxn modelId="{EB142FBC-6EDC-4FDB-A890-6D9A923558F2}" type="presParOf" srcId="{209C10ED-F483-4226-A47E-F24CC51C6EB5}" destId="{9C2A01E9-BD52-4868-8904-81DEC36E26DE}" srcOrd="0" destOrd="0" presId="urn:microsoft.com/office/officeart/2018/2/layout/IconVerticalSolidList"/>
    <dgm:cxn modelId="{468CDD28-A72D-452C-A6A8-3E40315650F0}" type="presParOf" srcId="{209C10ED-F483-4226-A47E-F24CC51C6EB5}" destId="{449BAE06-3637-4BFE-8C14-C7590C700F7E}" srcOrd="1" destOrd="0" presId="urn:microsoft.com/office/officeart/2018/2/layout/IconVerticalSolidList"/>
    <dgm:cxn modelId="{4002B240-3A11-4A2F-BE13-BE77EA1843AD}" type="presParOf" srcId="{209C10ED-F483-4226-A47E-F24CC51C6EB5}" destId="{ACE2E8FF-4754-4D8E-891F-3840824FF6B0}" srcOrd="2" destOrd="0" presId="urn:microsoft.com/office/officeart/2018/2/layout/IconVerticalSolidList"/>
    <dgm:cxn modelId="{A9C5E952-C3CF-451A-B625-7A741DC91136}" type="presParOf" srcId="{209C10ED-F483-4226-A47E-F24CC51C6EB5}" destId="{1CB71735-4ACC-419C-B98D-F1512DF66D02}" srcOrd="3" destOrd="0" presId="urn:microsoft.com/office/officeart/2018/2/layout/IconVerticalSolidList"/>
    <dgm:cxn modelId="{73A1F377-CE2C-458D-B873-EE9A3A1EE257}" type="presParOf" srcId="{25196600-0F4A-4CEA-9E47-1CF4ECC2928E}" destId="{28A610DA-B2C1-40D7-9F2C-BA90BC90738C}" srcOrd="1" destOrd="0" presId="urn:microsoft.com/office/officeart/2018/2/layout/IconVerticalSolidList"/>
    <dgm:cxn modelId="{522A9876-40B2-4802-B462-1DF733DF7317}" type="presParOf" srcId="{25196600-0F4A-4CEA-9E47-1CF4ECC2928E}" destId="{597A1201-4B6E-447A-ACAC-4AB1AC0918EF}" srcOrd="2" destOrd="0" presId="urn:microsoft.com/office/officeart/2018/2/layout/IconVerticalSolidList"/>
    <dgm:cxn modelId="{4C03C738-F8C8-4113-8E00-2ACAE5BE67E7}" type="presParOf" srcId="{597A1201-4B6E-447A-ACAC-4AB1AC0918EF}" destId="{C871B268-4DF3-4E21-9EE5-F4E58367FB8E}" srcOrd="0" destOrd="0" presId="urn:microsoft.com/office/officeart/2018/2/layout/IconVerticalSolidList"/>
    <dgm:cxn modelId="{A3358C03-5238-42F2-BF8F-8FFBA4FC1155}" type="presParOf" srcId="{597A1201-4B6E-447A-ACAC-4AB1AC0918EF}" destId="{5784FD75-2A92-4040-9FE5-50069133CD19}" srcOrd="1" destOrd="0" presId="urn:microsoft.com/office/officeart/2018/2/layout/IconVerticalSolidList"/>
    <dgm:cxn modelId="{072BCFA1-F799-4D0D-BA81-C84291F56119}" type="presParOf" srcId="{597A1201-4B6E-447A-ACAC-4AB1AC0918EF}" destId="{B0C1D2DC-F949-4545-900E-4E56572BFEF0}" srcOrd="2" destOrd="0" presId="urn:microsoft.com/office/officeart/2018/2/layout/IconVerticalSolidList"/>
    <dgm:cxn modelId="{A4344AD5-4829-4FB7-981E-2DA348C3D864}" type="presParOf" srcId="{597A1201-4B6E-447A-ACAC-4AB1AC0918EF}" destId="{57F47704-1DC2-498E-B061-2D812A82446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26F827-5D88-4901-B069-FD9FC11BE702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694F5-9C30-4167-81F2-C9153F54CA36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39BBF-482E-49D6-895B-9E1C8E43E461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Authentication API: Nihal Konda </a:t>
          </a:r>
          <a:endParaRPr lang="en-US" sz="1900" kern="1200" dirty="0"/>
        </a:p>
      </dsp:txBody>
      <dsp:txXfrm>
        <a:off x="1131174" y="4597"/>
        <a:ext cx="5382429" cy="979371"/>
      </dsp:txXfrm>
    </dsp:sp>
    <dsp:sp modelId="{68514BD1-0747-44C1-9AA1-17CCC26BE7A0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DDB4D-7043-4062-AE9C-611F63C8E412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353D4-097C-4F71-BCFB-3A656C5CBE2B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Reset Pin API: </a:t>
          </a:r>
          <a:r>
            <a:rPr lang="en-US" sz="1900" b="1" kern="1200" dirty="0" err="1"/>
            <a:t>Prathmesh</a:t>
          </a:r>
          <a:r>
            <a:rPr lang="en-US" sz="1900" b="1" kern="1200" dirty="0"/>
            <a:t> </a:t>
          </a:r>
          <a:r>
            <a:rPr lang="en-US" sz="1900" b="1" kern="1200" dirty="0" err="1"/>
            <a:t>Patki</a:t>
          </a:r>
          <a:endParaRPr lang="en-US" sz="1900" kern="1200" dirty="0"/>
        </a:p>
      </dsp:txBody>
      <dsp:txXfrm>
        <a:off x="1131174" y="1228812"/>
        <a:ext cx="5382429" cy="979371"/>
      </dsp:txXfrm>
    </dsp:sp>
    <dsp:sp modelId="{954A29F1-F7B6-4392-B8F8-38D423B4B02F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A041C8-2ACB-4835-A94D-77072EA7DA1C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8AEEA-7770-4E25-B897-035FA1781275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Add Cards API: Pooja Kataria</a:t>
          </a:r>
          <a:endParaRPr lang="en-US" sz="1900" kern="1200" dirty="0"/>
        </a:p>
      </dsp:txBody>
      <dsp:txXfrm>
        <a:off x="1131174" y="2453027"/>
        <a:ext cx="5382429" cy="979371"/>
      </dsp:txXfrm>
    </dsp:sp>
    <dsp:sp modelId="{F467A9A0-B62C-4360-A95A-33CDEEAE2F74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EC3411-3F65-429C-A4C1-ECCF57645B98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BDBE0-6F0C-45BE-AE88-B591D0AEC7F9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Managed Order API: Amit Kamboj</a:t>
          </a:r>
          <a:endParaRPr lang="en-US" sz="1900" kern="1200" dirty="0"/>
        </a:p>
      </dsp:txBody>
      <dsp:txXfrm>
        <a:off x="1131174" y="3677241"/>
        <a:ext cx="5382429" cy="979371"/>
      </dsp:txXfrm>
    </dsp:sp>
    <dsp:sp modelId="{7BD0C547-5EC8-4CB4-AB2A-CF8032639028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53EE5-8118-4ACC-8FC7-B70941576F09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A4FCC-D8EF-4A04-A046-1C60D02D5615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Payment API: Jessica Mathias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A01E9-BD52-4868-8904-81DEC36E26DE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BAE06-3637-4BFE-8C14-C7590C700F7E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71735-4ACC-419C-B98D-F1512DF66D02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AWS in an Auto Scaled EC2 Cluster with Load Balancer: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Amit Kamboj, Jessica Mathias &amp; Pooja Kataria</a:t>
          </a:r>
        </a:p>
      </dsp:txBody>
      <dsp:txXfrm>
        <a:off x="2039300" y="956381"/>
        <a:ext cx="4474303" cy="1765627"/>
      </dsp:txXfrm>
    </dsp:sp>
    <dsp:sp modelId="{C871B268-4DF3-4E21-9EE5-F4E58367FB8E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4FD75-2A92-4040-9FE5-50069133CD19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47704-1DC2-498E-B061-2D812A82446F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Android Mobile App</a:t>
          </a:r>
          <a:r>
            <a:rPr lang="en-US" sz="2200" kern="1200" dirty="0"/>
            <a:t> </a:t>
          </a:r>
          <a:r>
            <a:rPr lang="en-US" sz="2200" b="1" kern="1200" dirty="0"/>
            <a:t>calling the REST API:  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Nihal Konda &amp; </a:t>
          </a:r>
          <a:r>
            <a:rPr lang="en-US" sz="2200" b="0" kern="1200" dirty="0" err="1"/>
            <a:t>Prathmesh</a:t>
          </a:r>
          <a:r>
            <a:rPr lang="en-US" sz="2200" b="0" kern="1200" dirty="0"/>
            <a:t> </a:t>
          </a:r>
          <a:r>
            <a:rPr lang="en-US" sz="2200" b="0" kern="1200" dirty="0" err="1"/>
            <a:t>Patki</a:t>
          </a:r>
          <a:endParaRPr lang="en-US" sz="2200" b="0" kern="1200" dirty="0"/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FB94-FD24-B14F-9AB8-363AAA93F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3D9DB-E6E3-5945-B735-A2EC18590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988FB-D5EF-5444-AC09-D6F11B012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B3913-A877-9D4C-942F-8707C6FC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97521-DD9E-734A-8009-057CCD36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4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7A75F-3311-724C-B16D-103074E9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D618E-3520-4D49-8932-F2FD2C2E7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3EBFE-D0CA-F642-9B61-8B767BFDC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B43A9-D559-994E-A475-01F61F9B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33DBB-08D4-784A-A13C-BB2D32044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6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7CF92-4F5A-0D46-884B-955E1DF2A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854FA-5A05-B64A-8773-9B4E732DA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26701-07C7-654B-BFBB-68B682A2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40DEB-97E7-7648-AEA8-0D5C4D997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71ADB-625B-6746-9E64-D09F109A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9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F675-A452-7741-8D67-DBB62B18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BCDE2-228D-6448-81E7-722C0703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7D32B-6CE1-CB42-8348-E667C495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9DB54-A4B8-594B-AEC0-A436E719E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D5178-9949-2946-B3B9-783DFCEB0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9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2C16-DDB1-C645-83A3-51CAF0099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B4851-023F-E14B-98D6-3A1CA9324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63265-61F8-A349-8AF6-8ADEA24D3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43523-75F8-EF41-A639-E07D2DF9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439-0443-CA4F-A52A-8147FFB85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2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5BF6-7309-7140-ABB3-63D59353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A22CE-0F83-7541-879A-D7CC4DA6B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2E1AD2-35A4-654A-8440-BFEA02EBF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C5E60-B31E-5F4D-A472-4E67A7DC9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D11DC-2D7A-214C-9A5C-F6B487B9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1DD16-0F41-9F42-A7B5-197F8C35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1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D35-E4F6-6840-AF5A-5035652A3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2E1C1-183A-0B4B-89A5-134148E4C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C70AE-E9D7-B94D-8DE5-51916BE5E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9199F-E6AE-D047-BA5B-4A4507351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02D11-4432-0E45-81C8-F123F2804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CC5E85-0EC0-0242-B3A0-195FAAF3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E0C4BC-1F32-284B-87C1-4210CCD92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3A4F53-94F3-B845-A2F6-5FED6C2C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37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2ECF-4A8E-9A4D-81CD-A3C95F34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C0548-B52B-EB49-B84B-8DF456C39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6ACB2-F761-C54F-ADD4-E95240D3D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B8834-9A56-1342-A9C4-701D0456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8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FB2362-2140-674D-9E3B-692E8AA8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5/11/19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CAECC-1DA5-8047-8E87-D40328AD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D5BD4-ECC6-2643-B43A-C2B7815C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1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C908-1B35-944B-A254-828D8809B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0E5EE-F18E-B94A-BE0C-FEEE957B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B0019-BDA5-9143-B326-E6C814122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4F41D-678B-EB4E-B464-B3F014929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C1B98-0ACA-A549-B734-ABF5DCBC5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8C6A9-CC55-8143-8A30-DDA0371F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4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3768-D7A0-5843-8F89-A930F817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456E2E-152D-454B-8936-DA7110107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7BE34-C5FD-B64B-96A7-8B2FD89E7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5A507-DAE0-2C47-AC97-21C99E3A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27BFD-17AA-C448-B778-F05EEDBF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50A24-A91E-7349-BEE4-34230803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35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DFC29-CB4D-934C-94A5-8457F8FBE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537D6-17C0-0546-9952-82B87F8AE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AC499-4CBB-A14B-B8B4-CEC4462E1C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35559-5DD4-5E4E-A17E-A48503D41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2FA9A-4F3A-0E43-B7AA-4FABF487B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15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1EE40-732D-6F46-A775-5F7DE5B60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Starbucks- Team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31843-E303-C24C-89B0-3738C0D93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 r="1" b="2845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7BA1E-7497-1545-A3F0-8874AB351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b="1" dirty="0">
                <a:solidFill>
                  <a:srgbClr val="FFFFFF"/>
                </a:solidFill>
              </a:rPr>
              <a:t>Team Members: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Amit Kamboj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Jessica Mathias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Nihal Konda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Prathmesh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Patki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Pooja Kataria</a:t>
            </a:r>
            <a:r>
              <a:rPr lang="en-US" sz="2000" dirty="0">
                <a:solidFill>
                  <a:srgbClr val="FFFFFF"/>
                </a:solidFill>
              </a:rPr>
              <a:t>		 </a:t>
            </a:r>
          </a:p>
        </p:txBody>
      </p:sp>
    </p:spTree>
    <p:extLst>
      <p:ext uri="{BB962C8B-B14F-4D97-AF65-F5344CB8AC3E}">
        <p14:creationId xmlns:p14="http://schemas.microsoft.com/office/powerpoint/2010/main" val="1251439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5BDA9-2297-704C-A499-1A8D514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69" y="1657848"/>
            <a:ext cx="4682335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b="1" dirty="0">
                <a:solidFill>
                  <a:srgbClr val="FFFFFF"/>
                </a:solidFill>
              </a:rPr>
              <a:t>UI Wireframe  Payment Screen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64BD270-1806-464C-ADD9-72C54E9BDE7D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2569" y="492573"/>
            <a:ext cx="3794471" cy="5880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0D2333-2237-7345-9F0C-7D5901A97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50" r="1" b="28451"/>
          <a:stretch/>
        </p:blipFill>
        <p:spPr>
          <a:xfrm>
            <a:off x="1744822" y="1841104"/>
            <a:ext cx="1516429" cy="8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48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86A48-C4A0-294E-BC3F-6CD2A3D7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74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5826C-3C43-9A4E-9A59-B2CFB02C5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442" y="815890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8800" dirty="0"/>
              <a:t>Thank you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6409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622676F5-87D0-5A46-A3B6-9E461D93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Project : Individual Portion</a:t>
            </a:r>
          </a:p>
        </p:txBody>
      </p:sp>
      <p:graphicFrame>
        <p:nvGraphicFramePr>
          <p:cNvPr id="30" name="TextBox 3">
            <a:extLst>
              <a:ext uri="{FF2B5EF4-FFF2-40B4-BE49-F238E27FC236}">
                <a16:creationId xmlns:a16="http://schemas.microsoft.com/office/drawing/2014/main" id="{3FEBB116-C8E8-4FCA-AC20-6AAF222B16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70241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8010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D34D5-59C6-154B-B36C-7A963BFE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68" y="1012004"/>
            <a:ext cx="3800411" cy="47954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Project: 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Team Portion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7DB3AC-EE9D-46A4-83A5-02A5250BEE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89799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929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6839D-E935-DF48-9BB3-E7CAA8854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b="1" dirty="0"/>
              <a:t>Architecture Diagram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8E94AA-D2C4-834D-BD3E-BC4906B37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4440" t="38974" r="-223648" b="-2542"/>
          <a:stretch/>
        </p:blipFill>
        <p:spPr>
          <a:xfrm flipH="1">
            <a:off x="944880" y="2765676"/>
            <a:ext cx="2956560" cy="14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51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D7DC06-26C2-0D43-A1F4-7B7413CDA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617" y="3027161"/>
            <a:ext cx="581473" cy="823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42B98B-405E-E94E-B4EC-A615D97F91AC}"/>
              </a:ext>
            </a:extLst>
          </p:cNvPr>
          <p:cNvSpPr txBox="1"/>
          <p:nvPr/>
        </p:nvSpPr>
        <p:spPr>
          <a:xfrm>
            <a:off x="1343631" y="3864975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Android Client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9AA56B-F8AB-D545-A55C-E50D684AF0A1}"/>
              </a:ext>
            </a:extLst>
          </p:cNvPr>
          <p:cNvSpPr/>
          <p:nvPr/>
        </p:nvSpPr>
        <p:spPr>
          <a:xfrm>
            <a:off x="3259624" y="1034097"/>
            <a:ext cx="4977228" cy="48616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CB236F-81F8-E648-A640-304A9CEE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989" y="576239"/>
            <a:ext cx="802712" cy="738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75B4B-E39E-4949-985F-6686101BA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109" y="3132604"/>
            <a:ext cx="815622" cy="604164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1F319E8-F58D-854A-90B7-619EECE79C58}"/>
              </a:ext>
            </a:extLst>
          </p:cNvPr>
          <p:cNvGrpSpPr/>
          <p:nvPr/>
        </p:nvGrpSpPr>
        <p:grpSpPr>
          <a:xfrm>
            <a:off x="3977640" y="1315171"/>
            <a:ext cx="2747708" cy="1778549"/>
            <a:chOff x="3322320" y="1650451"/>
            <a:chExt cx="2747708" cy="177854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64C6CE6-22F6-F742-901E-430B0D12A396}"/>
                </a:ext>
              </a:extLst>
            </p:cNvPr>
            <p:cNvSpPr/>
            <p:nvPr/>
          </p:nvSpPr>
          <p:spPr>
            <a:xfrm>
              <a:off x="3322320" y="1650451"/>
              <a:ext cx="2588366" cy="1778549"/>
            </a:xfrm>
            <a:prstGeom prst="roundRect">
              <a:avLst/>
            </a:prstGeom>
            <a:solidFill>
              <a:srgbClr val="FBF6E8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F05018-F7B3-C649-9E72-A45011237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3657" y="1757993"/>
              <a:ext cx="724780" cy="5969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7427F9-9758-C444-BDCD-FEB91EFCF83A}"/>
                </a:ext>
              </a:extLst>
            </p:cNvPr>
            <p:cNvSpPr txBox="1"/>
            <p:nvPr/>
          </p:nvSpPr>
          <p:spPr>
            <a:xfrm>
              <a:off x="3829355" y="2358260"/>
              <a:ext cx="1631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Amazon EC2 Instance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C429DA-C4CF-CD44-8ECA-794A64861EB0}"/>
                </a:ext>
              </a:extLst>
            </p:cNvPr>
            <p:cNvSpPr txBox="1"/>
            <p:nvPr/>
          </p:nvSpPr>
          <p:spPr>
            <a:xfrm>
              <a:off x="3721663" y="3023887"/>
              <a:ext cx="23483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chemeClr val="accent2">
                      <a:lumMod val="75000"/>
                    </a:schemeClr>
                  </a:solidFill>
                </a:rPr>
                <a:t>Availability Zone A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55B02CF-5095-C940-9352-CC696046923D}"/>
              </a:ext>
            </a:extLst>
          </p:cNvPr>
          <p:cNvGrpSpPr/>
          <p:nvPr/>
        </p:nvGrpSpPr>
        <p:grpSpPr>
          <a:xfrm>
            <a:off x="3977642" y="3858081"/>
            <a:ext cx="2739357" cy="1778549"/>
            <a:chOff x="3322322" y="4193361"/>
            <a:chExt cx="2739357" cy="177854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18F849A-F2DD-FA41-AC90-9D2373D52205}"/>
                </a:ext>
              </a:extLst>
            </p:cNvPr>
            <p:cNvSpPr/>
            <p:nvPr/>
          </p:nvSpPr>
          <p:spPr>
            <a:xfrm>
              <a:off x="3322322" y="4193361"/>
              <a:ext cx="2565639" cy="1778549"/>
            </a:xfrm>
            <a:prstGeom prst="roundRect">
              <a:avLst/>
            </a:prstGeom>
            <a:solidFill>
              <a:srgbClr val="FBF6E8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E2E101F-9733-5647-B1EB-0A568A7AD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5745" y="4300903"/>
              <a:ext cx="718416" cy="596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E71A01-AFC7-5F4B-B88B-3087D9A5C5D6}"/>
                </a:ext>
              </a:extLst>
            </p:cNvPr>
            <p:cNvSpPr txBox="1"/>
            <p:nvPr/>
          </p:nvSpPr>
          <p:spPr>
            <a:xfrm>
              <a:off x="3824905" y="4901170"/>
              <a:ext cx="1617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Amazon EC2 Instance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1C3EBD-6422-C24B-A4DC-A606D150981F}"/>
                </a:ext>
              </a:extLst>
            </p:cNvPr>
            <p:cNvSpPr txBox="1"/>
            <p:nvPr/>
          </p:nvSpPr>
          <p:spPr>
            <a:xfrm>
              <a:off x="3733934" y="5566797"/>
              <a:ext cx="2327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chemeClr val="accent2">
                      <a:lumMod val="75000"/>
                    </a:schemeClr>
                  </a:solidFill>
                </a:rPr>
                <a:t>Availability Zone B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D8865F7-FB5A-F64D-BCF0-BC2034FF0A5B}"/>
              </a:ext>
            </a:extLst>
          </p:cNvPr>
          <p:cNvGrpSpPr/>
          <p:nvPr/>
        </p:nvGrpSpPr>
        <p:grpSpPr>
          <a:xfrm>
            <a:off x="4801827" y="3185230"/>
            <a:ext cx="1934021" cy="658692"/>
            <a:chOff x="4146507" y="3520510"/>
            <a:chExt cx="1934021" cy="65869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09B3ED1-DCD1-4E4E-BE71-E0A7E3B0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8691" y="3520510"/>
              <a:ext cx="476305" cy="4325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4F8649-4EB3-0F47-AA66-4BA0B21D960F}"/>
                </a:ext>
              </a:extLst>
            </p:cNvPr>
            <p:cNvSpPr txBox="1"/>
            <p:nvPr/>
          </p:nvSpPr>
          <p:spPr>
            <a:xfrm>
              <a:off x="4146507" y="3902203"/>
              <a:ext cx="1934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Auto Scaling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74652DD-7CC7-6F48-BDF0-42A88DBF19E1}"/>
              </a:ext>
            </a:extLst>
          </p:cNvPr>
          <p:cNvGrpSpPr/>
          <p:nvPr/>
        </p:nvGrpSpPr>
        <p:grpSpPr>
          <a:xfrm>
            <a:off x="8518745" y="2460694"/>
            <a:ext cx="2526281" cy="1724860"/>
            <a:chOff x="7863425" y="2795974"/>
            <a:chExt cx="2526281" cy="1724860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8076169-6872-9547-A440-D8B9E2A4BE0B}"/>
                </a:ext>
              </a:extLst>
            </p:cNvPr>
            <p:cNvSpPr/>
            <p:nvPr/>
          </p:nvSpPr>
          <p:spPr>
            <a:xfrm>
              <a:off x="7863425" y="2795974"/>
              <a:ext cx="2198934" cy="17248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1098DA6-A28D-1548-8077-58474ECE4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9306" y="2942350"/>
              <a:ext cx="1308100" cy="13589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5D459F2-E157-3345-8C0D-90942637D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5674" y="3111261"/>
              <a:ext cx="854032" cy="822106"/>
            </a:xfrm>
            <a:prstGeom prst="rect">
              <a:avLst/>
            </a:prstGeom>
          </p:spPr>
        </p:pic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A34E24-4C1C-BE45-8F30-F89BE14EF788}"/>
              </a:ext>
            </a:extLst>
          </p:cNvPr>
          <p:cNvCxnSpPr>
            <a:stCxn id="4" idx="3"/>
            <a:endCxn id="12" idx="1"/>
          </p:cNvCxnSpPr>
          <p:nvPr/>
        </p:nvCxnSpPr>
        <p:spPr>
          <a:xfrm flipV="1">
            <a:off x="1426090" y="3434686"/>
            <a:ext cx="736019" cy="4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814BC2B8-407A-6240-BFB0-E4069875AA9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6354" y="3909420"/>
            <a:ext cx="1306877" cy="1204198"/>
          </a:xfrm>
          <a:prstGeom prst="bentConnector3">
            <a:avLst>
              <a:gd name="adj1" fmla="val 989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9542D36-522F-4745-97D6-984D3F4E6D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0454" y="1767915"/>
            <a:ext cx="1290129" cy="1196627"/>
          </a:xfrm>
          <a:prstGeom prst="bentConnector3">
            <a:avLst>
              <a:gd name="adj1" fmla="val 98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57A3E40-18E9-2D41-99B4-D2690881700C}"/>
              </a:ext>
            </a:extLst>
          </p:cNvPr>
          <p:cNvCxnSpPr>
            <a:cxnSpLocks/>
          </p:cNvCxnSpPr>
          <p:nvPr/>
        </p:nvCxnSpPr>
        <p:spPr>
          <a:xfrm flipV="1">
            <a:off x="6577600" y="4517347"/>
            <a:ext cx="3138474" cy="647611"/>
          </a:xfrm>
          <a:prstGeom prst="bentConnector3">
            <a:avLst>
              <a:gd name="adj1" fmla="val 1001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99A8C4C1-9484-E247-978E-A0EEC124F2FB}"/>
              </a:ext>
            </a:extLst>
          </p:cNvPr>
          <p:cNvCxnSpPr>
            <a:cxnSpLocks/>
          </p:cNvCxnSpPr>
          <p:nvPr/>
        </p:nvCxnSpPr>
        <p:spPr>
          <a:xfrm>
            <a:off x="6559772" y="1697258"/>
            <a:ext cx="3098568" cy="501516"/>
          </a:xfrm>
          <a:prstGeom prst="bentConnector3">
            <a:avLst>
              <a:gd name="adj1" fmla="val 1000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A226713-A69C-2A44-9349-9D1B5FB1E9C6}"/>
              </a:ext>
            </a:extLst>
          </p:cNvPr>
          <p:cNvSpPr txBox="1"/>
          <p:nvPr/>
        </p:nvSpPr>
        <p:spPr>
          <a:xfrm>
            <a:off x="6746582" y="1298591"/>
            <a:ext cx="582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AWS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9C425D6-10F2-6145-B60C-AE0353A21800}"/>
              </a:ext>
            </a:extLst>
          </p:cNvPr>
          <p:cNvSpPr txBox="1"/>
          <p:nvPr/>
        </p:nvSpPr>
        <p:spPr>
          <a:xfrm>
            <a:off x="8835186" y="3908555"/>
            <a:ext cx="100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Mongo DB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E677E72-BB83-6344-BCE0-3E7FF082B8DD}"/>
              </a:ext>
            </a:extLst>
          </p:cNvPr>
          <p:cNvSpPr/>
          <p:nvPr/>
        </p:nvSpPr>
        <p:spPr>
          <a:xfrm>
            <a:off x="3832364" y="6066293"/>
            <a:ext cx="38118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/>
              <a:t>Architecture Diagram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2295056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622676F5-87D0-5A46-A3B6-9E461D93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04" y="1577340"/>
            <a:ext cx="4882527" cy="3432609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UI Wireframe</a:t>
            </a:r>
            <a:br>
              <a:rPr lang="en-US" sz="4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Authentication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896EE56-2DCE-4547-AC45-94562FAD9ED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72589" y="590115"/>
            <a:ext cx="3817331" cy="567776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381DEF0-BF50-4A48-A630-92C12ECB5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50" r="1" b="28451"/>
          <a:stretch/>
        </p:blipFill>
        <p:spPr>
          <a:xfrm>
            <a:off x="1744822" y="1841104"/>
            <a:ext cx="1516429" cy="8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4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622676F5-87D0-5A46-A3B6-9E461D93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1164" y="2076650"/>
            <a:ext cx="5510865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UI Wireframe  Passcode Change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596A676-8AAF-4644-82B7-6FD3FDE8D70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60" y="492573"/>
            <a:ext cx="3977640" cy="5880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B00ADE-780C-804A-BC85-7E548B40B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50" r="1" b="28451"/>
          <a:stretch/>
        </p:blipFill>
        <p:spPr>
          <a:xfrm>
            <a:off x="1744822" y="1841104"/>
            <a:ext cx="1516429" cy="8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1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622676F5-87D0-5A46-A3B6-9E461D93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38" y="2058603"/>
            <a:ext cx="4650961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UI Wireframe Add Card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22DEDAA-399A-D94C-BD83-B81D09DBCEE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14366" y="635835"/>
            <a:ext cx="3757908" cy="5586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E9E164-D6F5-824F-B491-B13AAB83B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50" r="1" b="28451"/>
          <a:stretch/>
        </p:blipFill>
        <p:spPr>
          <a:xfrm>
            <a:off x="1744822" y="1841104"/>
            <a:ext cx="1516429" cy="8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2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622676F5-87D0-5A46-A3B6-9E461D93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7" y="2103120"/>
            <a:ext cx="498322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UI Wireframe  </a:t>
            </a:r>
            <a:r>
              <a:rPr lang="en-US" sz="4100" b="1" dirty="0">
                <a:solidFill>
                  <a:srgbClr val="FFFFFF"/>
                </a:solidFill>
              </a:rPr>
              <a:t>My Cards</a:t>
            </a:r>
            <a:endParaRPr lang="en-US" sz="41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C75AA34-7634-624F-A59A-373CD282978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64" y="339224"/>
            <a:ext cx="3884414" cy="6179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B1F442-2951-2E43-B56A-835ABBAF9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50" r="1" b="28451"/>
          <a:stretch/>
        </p:blipFill>
        <p:spPr>
          <a:xfrm>
            <a:off x="1744822" y="1841104"/>
            <a:ext cx="1516429" cy="8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08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105</Words>
  <Application>Microsoft Macintosh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Starbucks- Team Project</vt:lpstr>
      <vt:lpstr>Project : Individual Portion</vt:lpstr>
      <vt:lpstr>Project:  Team Portion</vt:lpstr>
      <vt:lpstr>Architecture Diagram</vt:lpstr>
      <vt:lpstr>PowerPoint Presentation</vt:lpstr>
      <vt:lpstr>UI Wireframe Authentication</vt:lpstr>
      <vt:lpstr> UI Wireframe  Passcode Change</vt:lpstr>
      <vt:lpstr>UI Wireframe Add Card </vt:lpstr>
      <vt:lpstr>UI Wireframe  My Cards</vt:lpstr>
      <vt:lpstr>UI Wireframe  Payment Screen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Starbucks- Team Project</dc:title>
  <dc:creator>Pooja Kataria</dc:creator>
  <cp:lastModifiedBy>Pooja Kataria</cp:lastModifiedBy>
  <cp:revision>2</cp:revision>
  <dcterms:created xsi:type="dcterms:W3CDTF">2019-05-11T18:02:53Z</dcterms:created>
  <dcterms:modified xsi:type="dcterms:W3CDTF">2019-05-11T18:06:40Z</dcterms:modified>
</cp:coreProperties>
</file>